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2" name="Autore e dat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magin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magin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e e dat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23" name="Titolo presentazion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olo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2" name="Corpo livello uno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ottotitolo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lcome on board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on board!</a:t>
            </a:r>
          </a:p>
        </p:txBody>
      </p:sp>
      <p:sp>
        <p:nvSpPr>
          <p:cNvPr id="152" name="BitPOliTO-07/04/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r>
              <a:t>BitPOliTO-07/04/2021</a:t>
            </a:r>
          </a:p>
        </p:txBody>
      </p:sp>
      <p:sp>
        <p:nvSpPr>
          <p:cNvPr id="153" name="BitPoliTO marketing-podcast t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BitPoliTO marketing-podcast team</a:t>
            </a:r>
          </a:p>
        </p:txBody>
      </p:sp>
      <p:pic>
        <p:nvPicPr>
          <p:cNvPr id="154" name="team.png" descr="t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6779" y="1278575"/>
            <a:ext cx="3879454" cy="3879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vote.png" descr="vo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6400" y="52324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Question Time"/>
          <p:cNvSpPr txBox="1"/>
          <p:nvPr>
            <p:ph type="body" sz="quarter" idx="4294967295"/>
          </p:nvPr>
        </p:nvSpPr>
        <p:spPr>
          <a:xfrm>
            <a:off x="1270000" y="9636087"/>
            <a:ext cx="21844000" cy="22514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Question Time</a:t>
            </a:r>
          </a:p>
        </p:txBody>
      </p:sp>
      <p:pic>
        <p:nvPicPr>
          <p:cNvPr id="215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is is how the team works"/>
          <p:cNvSpPr txBox="1"/>
          <p:nvPr>
            <p:ph type="body" sz="half" idx="1"/>
          </p:nvPr>
        </p:nvSpPr>
        <p:spPr>
          <a:xfrm>
            <a:off x="1270000" y="3410385"/>
            <a:ext cx="21844000" cy="4394201"/>
          </a:xfrm>
          <a:prstGeom prst="rect">
            <a:avLst/>
          </a:prstGeom>
        </p:spPr>
        <p:txBody>
          <a:bodyPr/>
          <a:lstStyle/>
          <a:p>
            <a:pPr/>
            <a:r>
              <a:t>This is how the team works</a:t>
            </a:r>
          </a:p>
        </p:txBody>
      </p:sp>
      <p:pic>
        <p:nvPicPr>
          <p:cNvPr id="158" name="management.png" descr="manage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9182" y="7810329"/>
            <a:ext cx="3885636" cy="388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o we are"/>
          <p:cNvSpPr txBox="1"/>
          <p:nvPr>
            <p:ph type="body" sz="half" idx="1"/>
          </p:nvPr>
        </p:nvSpPr>
        <p:spPr>
          <a:xfrm>
            <a:off x="1725532" y="-146681"/>
            <a:ext cx="21844001" cy="4394201"/>
          </a:xfrm>
          <a:prstGeom prst="rect">
            <a:avLst/>
          </a:prstGeom>
        </p:spPr>
        <p:txBody>
          <a:bodyPr/>
          <a:lstStyle/>
          <a:p>
            <a:pPr/>
            <a:r>
              <a:t>Who we are</a:t>
            </a:r>
          </a:p>
        </p:txBody>
      </p:sp>
      <p:pic>
        <p:nvPicPr>
          <p:cNvPr id="162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Gabriele F."/>
          <p:cNvSpPr txBox="1"/>
          <p:nvPr/>
        </p:nvSpPr>
        <p:spPr>
          <a:xfrm>
            <a:off x="2338541" y="3287588"/>
            <a:ext cx="5466394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Gabriele F.</a:t>
            </a:r>
          </a:p>
        </p:txBody>
      </p:sp>
      <p:sp>
        <p:nvSpPr>
          <p:cNvPr id="164" name="Alessandro C."/>
          <p:cNvSpPr txBox="1"/>
          <p:nvPr/>
        </p:nvSpPr>
        <p:spPr>
          <a:xfrm>
            <a:off x="9243982" y="3287588"/>
            <a:ext cx="6377458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Alessandro C. </a:t>
            </a:r>
          </a:p>
        </p:txBody>
      </p:sp>
      <p:sp>
        <p:nvSpPr>
          <p:cNvPr id="165" name="Carlo Alberto A."/>
          <p:cNvSpPr txBox="1"/>
          <p:nvPr/>
        </p:nvSpPr>
        <p:spPr>
          <a:xfrm>
            <a:off x="17060488" y="3287588"/>
            <a:ext cx="5466394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Carlo Alberto A.</a:t>
            </a:r>
          </a:p>
        </p:txBody>
      </p:sp>
      <p:sp>
        <p:nvSpPr>
          <p:cNvPr id="166" name="Editing"/>
          <p:cNvSpPr txBox="1"/>
          <p:nvPr/>
        </p:nvSpPr>
        <p:spPr>
          <a:xfrm>
            <a:off x="7501268" y="5422352"/>
            <a:ext cx="1656982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Editing</a:t>
            </a:r>
          </a:p>
        </p:txBody>
      </p:sp>
      <p:sp>
        <p:nvSpPr>
          <p:cNvPr id="167" name="Infographics"/>
          <p:cNvSpPr txBox="1"/>
          <p:nvPr/>
        </p:nvSpPr>
        <p:spPr>
          <a:xfrm>
            <a:off x="3370047" y="6498399"/>
            <a:ext cx="2871674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Infographics</a:t>
            </a:r>
          </a:p>
        </p:txBody>
      </p:sp>
      <p:sp>
        <p:nvSpPr>
          <p:cNvPr id="168" name="Video"/>
          <p:cNvSpPr txBox="1"/>
          <p:nvPr/>
        </p:nvSpPr>
        <p:spPr>
          <a:xfrm>
            <a:off x="3499954" y="7912813"/>
            <a:ext cx="1382092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Video</a:t>
            </a:r>
          </a:p>
        </p:txBody>
      </p:sp>
      <p:sp>
        <p:nvSpPr>
          <p:cNvPr id="169" name="Audio"/>
          <p:cNvSpPr txBox="1"/>
          <p:nvPr/>
        </p:nvSpPr>
        <p:spPr>
          <a:xfrm>
            <a:off x="11669771" y="6498399"/>
            <a:ext cx="1525881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Audio </a:t>
            </a:r>
          </a:p>
        </p:txBody>
      </p:sp>
      <p:sp>
        <p:nvSpPr>
          <p:cNvPr id="170" name="Social media"/>
          <p:cNvSpPr txBox="1"/>
          <p:nvPr/>
        </p:nvSpPr>
        <p:spPr>
          <a:xfrm>
            <a:off x="10899605" y="7912813"/>
            <a:ext cx="3066213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Social media </a:t>
            </a:r>
          </a:p>
        </p:txBody>
      </p:sp>
      <p:sp>
        <p:nvSpPr>
          <p:cNvPr id="171" name="Social media"/>
          <p:cNvSpPr txBox="1"/>
          <p:nvPr/>
        </p:nvSpPr>
        <p:spPr>
          <a:xfrm>
            <a:off x="18198317" y="6498399"/>
            <a:ext cx="3190736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Social media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3B3B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odcast"/>
          <p:cNvSpPr txBox="1"/>
          <p:nvPr>
            <p:ph type="title"/>
          </p:nvPr>
        </p:nvSpPr>
        <p:spPr>
          <a:xfrm>
            <a:off x="1270000" y="747340"/>
            <a:ext cx="21844000" cy="2205920"/>
          </a:xfrm>
          <a:prstGeom prst="rect">
            <a:avLst/>
          </a:prstGeom>
        </p:spPr>
        <p:txBody>
          <a:bodyPr/>
          <a:lstStyle>
            <a:lvl1pPr defTabSz="800735">
              <a:defRPr spc="-375" sz="12513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5609977" scaled="0"/>
                </a:gradFill>
              </a:defRPr>
            </a:lvl1pPr>
          </a:lstStyle>
          <a:p>
            <a:pPr/>
            <a:r>
              <a:t>Podcast</a:t>
            </a:r>
          </a:p>
        </p:txBody>
      </p:sp>
      <p:pic>
        <p:nvPicPr>
          <p:cNvPr id="174" name="podcast.png" descr="podca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2095" y="5318095"/>
            <a:ext cx="3079811" cy="307981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Once a week"/>
          <p:cNvSpPr txBox="1"/>
          <p:nvPr/>
        </p:nvSpPr>
        <p:spPr>
          <a:xfrm>
            <a:off x="15136017" y="4461971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Once a week </a:t>
            </a:r>
          </a:p>
        </p:txBody>
      </p:sp>
      <p:sp>
        <p:nvSpPr>
          <p:cNvPr id="176" name="Lives"/>
          <p:cNvSpPr txBox="1"/>
          <p:nvPr/>
        </p:nvSpPr>
        <p:spPr>
          <a:xfrm>
            <a:off x="9922816" y="10545661"/>
            <a:ext cx="4538368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4268683" scaled="0"/>
                </a:gradFill>
              </a:defRPr>
            </a:lvl1pPr>
          </a:lstStyle>
          <a:p>
            <a:pPr/>
            <a:r>
              <a:t>Lives</a:t>
            </a:r>
          </a:p>
        </p:txBody>
      </p:sp>
      <p:sp>
        <p:nvSpPr>
          <p:cNvPr id="177" name="Vlog"/>
          <p:cNvSpPr txBox="1"/>
          <p:nvPr/>
        </p:nvSpPr>
        <p:spPr>
          <a:xfrm>
            <a:off x="3791584" y="4768417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9758802" scaled="0"/>
                </a:gradFill>
              </a:defRPr>
            </a:lvl1pPr>
          </a:lstStyle>
          <a:p>
            <a:pPr/>
            <a:r>
              <a:t>Vlog</a:t>
            </a:r>
          </a:p>
        </p:txBody>
      </p:sp>
      <p:pic>
        <p:nvPicPr>
          <p:cNvPr id="178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ow it work"/>
          <p:cNvSpPr txBox="1"/>
          <p:nvPr>
            <p:ph type="title"/>
          </p:nvPr>
        </p:nvSpPr>
        <p:spPr>
          <a:xfrm>
            <a:off x="1270000" y="747340"/>
            <a:ext cx="21844000" cy="1880690"/>
          </a:xfrm>
          <a:prstGeom prst="rect">
            <a:avLst/>
          </a:prstGeom>
        </p:spPr>
        <p:txBody>
          <a:bodyPr/>
          <a:lstStyle>
            <a:lvl1pPr defTabSz="759459">
              <a:defRPr spc="-320" sz="10672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5609977" scaled="0"/>
                </a:gradFill>
              </a:defRPr>
            </a:lvl1pPr>
          </a:lstStyle>
          <a:p>
            <a:pPr/>
            <a:r>
              <a:t>How it work</a:t>
            </a:r>
          </a:p>
        </p:txBody>
      </p:sp>
      <p:sp>
        <p:nvSpPr>
          <p:cNvPr id="181" name="Planning"/>
          <p:cNvSpPr txBox="1"/>
          <p:nvPr/>
        </p:nvSpPr>
        <p:spPr>
          <a:xfrm>
            <a:off x="3683799" y="3789441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Planning </a:t>
            </a:r>
          </a:p>
        </p:txBody>
      </p:sp>
      <p:sp>
        <p:nvSpPr>
          <p:cNvPr id="182" name="Recording"/>
          <p:cNvSpPr txBox="1"/>
          <p:nvPr/>
        </p:nvSpPr>
        <p:spPr>
          <a:xfrm>
            <a:off x="3683799" y="6969546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Recording</a:t>
            </a:r>
          </a:p>
        </p:txBody>
      </p:sp>
      <p:sp>
        <p:nvSpPr>
          <p:cNvPr id="183" name="Editing"/>
          <p:cNvSpPr txBox="1"/>
          <p:nvPr/>
        </p:nvSpPr>
        <p:spPr>
          <a:xfrm>
            <a:off x="3683799" y="10149649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Editing</a:t>
            </a:r>
          </a:p>
        </p:txBody>
      </p:sp>
      <p:sp>
        <p:nvSpPr>
          <p:cNvPr id="184" name="Linea"/>
          <p:cNvSpPr/>
          <p:nvPr/>
        </p:nvSpPr>
        <p:spPr>
          <a:xfrm>
            <a:off x="10749964" y="4243593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Linea"/>
          <p:cNvSpPr/>
          <p:nvPr/>
        </p:nvSpPr>
        <p:spPr>
          <a:xfrm>
            <a:off x="10749964" y="7598735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Linea"/>
          <p:cNvSpPr/>
          <p:nvPr/>
        </p:nvSpPr>
        <p:spPr>
          <a:xfrm>
            <a:off x="10749964" y="10953877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GitHub-Discord"/>
          <p:cNvSpPr txBox="1"/>
          <p:nvPr/>
        </p:nvSpPr>
        <p:spPr>
          <a:xfrm>
            <a:off x="17378996" y="3789441"/>
            <a:ext cx="453694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GitHub-Discord</a:t>
            </a:r>
          </a:p>
        </p:txBody>
      </p:sp>
      <p:sp>
        <p:nvSpPr>
          <p:cNvPr id="188" name="Jitsi"/>
          <p:cNvSpPr txBox="1"/>
          <p:nvPr/>
        </p:nvSpPr>
        <p:spPr>
          <a:xfrm>
            <a:off x="19052348" y="7144583"/>
            <a:ext cx="1190245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Jitsi</a:t>
            </a:r>
          </a:p>
        </p:txBody>
      </p:sp>
      <p:sp>
        <p:nvSpPr>
          <p:cNvPr id="189" name="iMovie, garage band"/>
          <p:cNvSpPr txBox="1"/>
          <p:nvPr/>
        </p:nvSpPr>
        <p:spPr>
          <a:xfrm>
            <a:off x="16332502" y="10499725"/>
            <a:ext cx="592318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iMovie, garage band</a:t>
            </a:r>
          </a:p>
        </p:txBody>
      </p:sp>
      <p:pic>
        <p:nvPicPr>
          <p:cNvPr id="190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arketing"/>
          <p:cNvSpPr txBox="1"/>
          <p:nvPr>
            <p:ph type="body" sz="quarter" idx="1"/>
          </p:nvPr>
        </p:nvSpPr>
        <p:spPr>
          <a:xfrm>
            <a:off x="995676" y="1181430"/>
            <a:ext cx="22392648" cy="1818617"/>
          </a:xfrm>
          <a:prstGeom prst="rect">
            <a:avLst/>
          </a:prstGeom>
        </p:spPr>
        <p:txBody>
          <a:bodyPr/>
          <a:lstStyle>
            <a:lvl1pPr>
              <a:defRPr spc="-202" sz="10100"/>
            </a:lvl1pPr>
          </a:lstStyle>
          <a:p>
            <a:pPr/>
            <a:r>
              <a:t>Marketing</a:t>
            </a:r>
          </a:p>
        </p:txBody>
      </p:sp>
      <p:pic>
        <p:nvPicPr>
          <p:cNvPr id="193" name="megaphone.png" descr="megaph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1842" y="4807842"/>
            <a:ext cx="4100316" cy="410031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…"/>
          <p:cNvSpPr txBox="1"/>
          <p:nvPr/>
        </p:nvSpPr>
        <p:spPr>
          <a:xfrm>
            <a:off x="995676" y="10128174"/>
            <a:ext cx="22392648" cy="181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202" sz="101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195" name="social-media.png" descr="social-med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2689" y="3772230"/>
            <a:ext cx="6171540" cy="6171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brand (1).png" descr="brand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911" y="377223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logo-transparent-white.png" descr="logo-transparent-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92424" y="10241215"/>
            <a:ext cx="2251016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hank for being with us"/>
          <p:cNvSpPr txBox="1"/>
          <p:nvPr>
            <p:ph type="body" sz="quarter" idx="1"/>
          </p:nvPr>
        </p:nvSpPr>
        <p:spPr>
          <a:xfrm>
            <a:off x="1539011" y="816343"/>
            <a:ext cx="21844001" cy="2251446"/>
          </a:xfrm>
          <a:prstGeom prst="rect">
            <a:avLst/>
          </a:prstGeom>
        </p:spPr>
        <p:txBody>
          <a:bodyPr/>
          <a:lstStyle/>
          <a:p>
            <a:pPr/>
            <a:r>
              <a:t>Thank for being with us</a:t>
            </a:r>
          </a:p>
        </p:txBody>
      </p:sp>
      <p:pic>
        <p:nvPicPr>
          <p:cNvPr id="200" name="presentation.png" descr="presen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452" y="3606800"/>
            <a:ext cx="4165448" cy="416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help.png" descr="hel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9276" y="7820290"/>
            <a:ext cx="4165449" cy="416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rize.png" descr="priz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56782" y="3328595"/>
            <a:ext cx="4721857" cy="472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ogo-transparent-white.png" descr="logo-transparent-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96349" y="9856821"/>
            <a:ext cx="2251016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100% AWESOMNESS"/>
          <p:cNvSpPr txBox="1"/>
          <p:nvPr>
            <p:ph type="body" sz="quarter" idx="1"/>
          </p:nvPr>
        </p:nvSpPr>
        <p:spPr>
          <a:xfrm>
            <a:off x="1270000" y="4709916"/>
            <a:ext cx="21844000" cy="2869535"/>
          </a:xfrm>
          <a:prstGeom prst="rect">
            <a:avLst/>
          </a:prstGeom>
        </p:spPr>
        <p:txBody>
          <a:bodyPr/>
          <a:lstStyle>
            <a:lvl1pPr defTabSz="1779987">
              <a:defRPr spc="-327" sz="16352"/>
            </a:lvl1pPr>
          </a:lstStyle>
          <a:p>
            <a:pPr/>
            <a:r>
              <a:t>100% AWESOMNESS</a:t>
            </a:r>
          </a:p>
        </p:txBody>
      </p:sp>
      <p:pic>
        <p:nvPicPr>
          <p:cNvPr id="206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rcRect l="22328" t="7801" r="25061" b="26770"/>
          <a:stretch>
            <a:fillRect/>
          </a:stretch>
        </p:blipFill>
        <p:spPr>
          <a:xfrm>
            <a:off x="9993738" y="9043958"/>
            <a:ext cx="5164762" cy="334807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7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himym_barney_video_resume_med.mov" descr="himym_barney_video_resume_med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512205" y="136937"/>
            <a:ext cx="6719555" cy="4472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ank you for your attention"/>
          <p:cNvSpPr txBox="1"/>
          <p:nvPr>
            <p:ph type="body" sz="half" idx="1"/>
          </p:nvPr>
        </p:nvSpPr>
        <p:spPr>
          <a:xfrm>
            <a:off x="1270000" y="4613698"/>
            <a:ext cx="21844000" cy="4488604"/>
          </a:xfrm>
          <a:prstGeom prst="rect">
            <a:avLst/>
          </a:prstGeom>
        </p:spPr>
        <p:txBody>
          <a:bodyPr/>
          <a:lstStyle>
            <a:lvl1pPr defTabSz="1560536">
              <a:defRPr spc="-286" sz="14336"/>
            </a:lvl1pPr>
          </a:lstStyle>
          <a:p>
            <a:pPr/>
            <a:r>
              <a:t>Thank you for your attention</a:t>
            </a:r>
          </a:p>
        </p:txBody>
      </p:sp>
      <p:pic>
        <p:nvPicPr>
          <p:cNvPr id="211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